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6" r:id="rId5"/>
    <p:sldId id="263" r:id="rId6"/>
    <p:sldId id="259" r:id="rId7"/>
    <p:sldId id="268" r:id="rId8"/>
    <p:sldId id="269" r:id="rId9"/>
    <p:sldId id="271" r:id="rId10"/>
    <p:sldId id="272" r:id="rId11"/>
    <p:sldId id="273" r:id="rId12"/>
    <p:sldId id="267" r:id="rId13"/>
    <p:sldId id="274" r:id="rId14"/>
    <p:sldId id="276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A398-C070-4872-A1F7-3E47A4594F7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458200" cy="2133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257800"/>
            <a:ext cx="4572000" cy="533400"/>
          </a:xfrm>
        </p:spPr>
        <p:txBody>
          <a:bodyPr>
            <a:normAutofit/>
          </a:bodyPr>
          <a:lstStyle/>
          <a:p>
            <a:pPr algn="r"/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 NGHỆ 9</a:t>
            </a:r>
            <a:endParaRPr lang="en-US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938F-0C8A-4E2D-AA12-8628BC19D347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766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Rectangle 68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4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5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7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Text Box 49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0527" name="Text Box 50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20540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0541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9" name="Line 55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Text Box 58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ồ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lắp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36" name="Rectangle 73"/>
          <p:cNvSpPr>
            <a:spLocks noChangeArrowheads="1"/>
          </p:cNvSpPr>
          <p:nvPr/>
        </p:nvSpPr>
        <p:spPr bwMode="auto">
          <a:xfrm>
            <a:off x="1676400" y="3429000"/>
            <a:ext cx="838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latin typeface=".VnTime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rot="20552411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auto">
          <a:xfrm>
            <a:off x="1857375" y="35052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" name="Oval 45"/>
          <p:cNvSpPr>
            <a:spLocks noChangeArrowheads="1"/>
          </p:cNvSpPr>
          <p:nvPr/>
        </p:nvSpPr>
        <p:spPr bwMode="auto">
          <a:xfrm>
            <a:off x="1857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" name="Oval 41"/>
          <p:cNvSpPr>
            <a:spLocks noChangeArrowheads="1"/>
          </p:cNvSpPr>
          <p:nvPr/>
        </p:nvSpPr>
        <p:spPr bwMode="auto">
          <a:xfrm>
            <a:off x="1704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1828800" y="3657600"/>
            <a:ext cx="1531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6324600" y="2362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6324600" y="2362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33400" y="4267200"/>
            <a:ext cx="792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533400"/>
          <a:ext cx="4419600" cy="599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20"/>
                <a:gridCol w="2943980"/>
                <a:gridCol w="914400"/>
              </a:tblGrid>
              <a:tr h="90293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Kìm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Kìm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tuốt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Tua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vít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5/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296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6/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7/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huỳnh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8/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(Starter)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9/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Chấn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10/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Máng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572000" y="533400"/>
          <a:ext cx="4419600" cy="599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20"/>
                <a:gridCol w="2943980"/>
                <a:gridCol w="914400"/>
              </a:tblGrid>
              <a:tr h="90293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11/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12/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13/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14/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endParaRPr lang="en-US" sz="23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3m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15/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keo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296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16/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nhám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17/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Dùi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33"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05000" y="76200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343400"/>
            <a:ext cx="8382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4343400"/>
            <a:ext cx="9144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4343400"/>
            <a:ext cx="9906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TBĐ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BĐ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4343400"/>
            <a:ext cx="9144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343400"/>
            <a:ext cx="10668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2400" y="4343400"/>
            <a:ext cx="9906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95400" y="4724400"/>
            <a:ext cx="4572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667000" y="4724400"/>
            <a:ext cx="5334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191000" y="4724400"/>
            <a:ext cx="4572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62600" y="4724400"/>
            <a:ext cx="5334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162800" y="4724400"/>
            <a:ext cx="6096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5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25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25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700" y="0"/>
          <a:ext cx="9131300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709"/>
                <a:gridCol w="3658191"/>
                <a:gridCol w="76200"/>
                <a:gridCol w="3505200"/>
              </a:tblGrid>
              <a:tr h="277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công việc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 cầu kĩ thuật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2576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1.Vạch dấu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Vạch </a:t>
                      </a:r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vị trí lắp đặt các thiết bị điện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Bố trí thiết bị hợp lí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50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Vạch dấu chính xác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5067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Khoan lỗ bảng điện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-Chọn </a:t>
                      </a:r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 khoan cho lỗ luồn dây và lỗ vít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Khoan chính xác lỗ khoan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257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Lỗ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5067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Lắp thiết bị điện vào bảng điện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đóng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cắt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Mối nối đúng yêu cầu kĩ thuật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477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Lắp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Lắp thiết bị đúng vị trí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50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thiết bị được lắp chắc đẹp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5067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Nối dây bộ đèn huỳnh quang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Nối dây dẫn của bộ đèn huỳnh quang theo sơ đồ lắp đặt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Nối dây đúng sơ đồ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50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Lắp đặt các phân tử của bộ đèn vào máng đèn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Lắp các phân tử bộ đèn đúng vị trí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50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phân tử bộ đèn được lắp chắc đẹp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2576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Nối dây mạch điện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Đi dây từ bảng điện ra đèn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Nối dây đúng sơ đồ mạch điện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307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7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Kiểm tra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Lắp đặt các thiết bị và đi dây đúng sơ đồ mạch điện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Mạch điện đúng sơ đồ, chắc, đẹp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711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Nối nguồn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Mạch điện làm việc tốt, đúng yêu cầu kĩ thuật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  <a:tr h="257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Vận hành thử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L\Documents\Untitled_0000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4953000" cy="2438400"/>
          </a:xfrm>
          <a:prstGeom prst="rect">
            <a:avLst/>
          </a:prstGeom>
          <a:noFill/>
        </p:spPr>
      </p:pic>
      <p:pic>
        <p:nvPicPr>
          <p:cNvPr id="1027" name="Picture 3" descr="D:\công nghệ 9\New folder\xew1339481833-500x500.JPG"/>
          <p:cNvPicPr>
            <a:picLocks noChangeAspect="1" noChangeArrowheads="1"/>
          </p:cNvPicPr>
          <p:nvPr/>
        </p:nvPicPr>
        <p:blipFill>
          <a:blip r:embed="rId3" cstate="print"/>
          <a:srcRect t="16623" r="16257" b="2400"/>
          <a:stretch>
            <a:fillRect/>
          </a:stretch>
        </p:blipFill>
        <p:spPr bwMode="auto">
          <a:xfrm rot="-4200000">
            <a:off x="5702687" y="1479190"/>
            <a:ext cx="1177025" cy="1122316"/>
          </a:xfrm>
          <a:prstGeom prst="rect">
            <a:avLst/>
          </a:prstGeom>
          <a:noFill/>
        </p:spPr>
      </p:pic>
      <p:pic>
        <p:nvPicPr>
          <p:cNvPr id="1029" name="Picture 5" descr="D:\công nghệ 9\New folder\837b79fef736479fa33da49d00aed1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0"/>
            <a:ext cx="2057400" cy="2057400"/>
          </a:xfrm>
          <a:prstGeom prst="rect">
            <a:avLst/>
          </a:prstGeom>
          <a:noFill/>
        </p:spPr>
      </p:pic>
      <p:pic>
        <p:nvPicPr>
          <p:cNvPr id="1030" name="Picture 6" descr="D:\công nghệ 9\New folder\cong-tac-vina-228x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886200"/>
            <a:ext cx="1676400" cy="1603513"/>
          </a:xfrm>
          <a:prstGeom prst="rect">
            <a:avLst/>
          </a:prstGeom>
          <a:noFill/>
        </p:spPr>
      </p:pic>
      <p:pic>
        <p:nvPicPr>
          <p:cNvPr id="1031" name="Picture 7" descr="D:\công nghệ 9\New folder\24_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362200"/>
            <a:ext cx="1752600" cy="1676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1981200"/>
            <a:ext cx="2743200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1219200"/>
            <a:ext cx="51054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76400" y="2895600"/>
            <a:ext cx="1072777" cy="1271495"/>
          </a:xfrm>
          <a:custGeom>
            <a:avLst/>
            <a:gdLst>
              <a:gd name="connsiteX0" fmla="*/ 430306 w 1072777"/>
              <a:gd name="connsiteY0" fmla="*/ 61259 h 1271495"/>
              <a:gd name="connsiteX1" fmla="*/ 932330 w 1072777"/>
              <a:gd name="connsiteY1" fmla="*/ 88153 h 1271495"/>
              <a:gd name="connsiteX2" fmla="*/ 959224 w 1072777"/>
              <a:gd name="connsiteY2" fmla="*/ 590177 h 1271495"/>
              <a:gd name="connsiteX3" fmla="*/ 251012 w 1072777"/>
              <a:gd name="connsiteY3" fmla="*/ 706718 h 1271495"/>
              <a:gd name="connsiteX4" fmla="*/ 0 w 1072777"/>
              <a:gd name="connsiteY4" fmla="*/ 1271495 h 12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777" h="1271495">
                <a:moveTo>
                  <a:pt x="430306" y="61259"/>
                </a:moveTo>
                <a:cubicBezTo>
                  <a:pt x="637241" y="30629"/>
                  <a:pt x="844177" y="0"/>
                  <a:pt x="932330" y="88153"/>
                </a:cubicBezTo>
                <a:cubicBezTo>
                  <a:pt x="1020483" y="176306"/>
                  <a:pt x="1072777" y="487083"/>
                  <a:pt x="959224" y="590177"/>
                </a:cubicBezTo>
                <a:cubicBezTo>
                  <a:pt x="845671" y="693271"/>
                  <a:pt x="410883" y="593165"/>
                  <a:pt x="251012" y="706718"/>
                </a:cubicBezTo>
                <a:cubicBezTo>
                  <a:pt x="91141" y="820271"/>
                  <a:pt x="45570" y="1045883"/>
                  <a:pt x="0" y="12714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1600200" y="4343400"/>
            <a:ext cx="4827495" cy="1585259"/>
          </a:xfrm>
          <a:custGeom>
            <a:avLst/>
            <a:gdLst>
              <a:gd name="connsiteX0" fmla="*/ 67236 w 4827495"/>
              <a:gd name="connsiteY0" fmla="*/ 896470 h 1585259"/>
              <a:gd name="connsiteX1" fmla="*/ 85165 w 4827495"/>
              <a:gd name="connsiteY1" fmla="*/ 1389529 h 1585259"/>
              <a:gd name="connsiteX2" fmla="*/ 578224 w 4827495"/>
              <a:gd name="connsiteY2" fmla="*/ 1488141 h 1585259"/>
              <a:gd name="connsiteX3" fmla="*/ 3482789 w 4827495"/>
              <a:gd name="connsiteY3" fmla="*/ 806823 h 1585259"/>
              <a:gd name="connsiteX4" fmla="*/ 4827495 w 4827495"/>
              <a:gd name="connsiteY4" fmla="*/ 0 h 158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495" h="1585259">
                <a:moveTo>
                  <a:pt x="67236" y="896470"/>
                </a:moveTo>
                <a:cubicBezTo>
                  <a:pt x="33618" y="1093693"/>
                  <a:pt x="0" y="1290917"/>
                  <a:pt x="85165" y="1389529"/>
                </a:cubicBezTo>
                <a:cubicBezTo>
                  <a:pt x="170330" y="1488141"/>
                  <a:pt x="11953" y="1585259"/>
                  <a:pt x="578224" y="1488141"/>
                </a:cubicBezTo>
                <a:cubicBezTo>
                  <a:pt x="1144495" y="1391023"/>
                  <a:pt x="2774577" y="1054846"/>
                  <a:pt x="3482789" y="806823"/>
                </a:cubicBezTo>
                <a:cubicBezTo>
                  <a:pt x="4191001" y="558800"/>
                  <a:pt x="4509248" y="279400"/>
                  <a:pt x="482749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410200" y="2895600"/>
            <a:ext cx="3276600" cy="1579282"/>
          </a:xfrm>
          <a:custGeom>
            <a:avLst/>
            <a:gdLst>
              <a:gd name="connsiteX0" fmla="*/ 912906 w 3276600"/>
              <a:gd name="connsiteY0" fmla="*/ 1368612 h 1579282"/>
              <a:gd name="connsiteX1" fmla="*/ 527423 w 3276600"/>
              <a:gd name="connsiteY1" fmla="*/ 1565835 h 1579282"/>
              <a:gd name="connsiteX2" fmla="*/ 159870 w 3276600"/>
              <a:gd name="connsiteY2" fmla="*/ 1287930 h 1579282"/>
              <a:gd name="connsiteX3" fmla="*/ 258482 w 3276600"/>
              <a:gd name="connsiteY3" fmla="*/ 678330 h 1579282"/>
              <a:gd name="connsiteX4" fmla="*/ 1710765 w 3276600"/>
              <a:gd name="connsiteY4" fmla="*/ 490071 h 1579282"/>
              <a:gd name="connsiteX5" fmla="*/ 2965823 w 3276600"/>
              <a:gd name="connsiteY5" fmla="*/ 714188 h 1579282"/>
              <a:gd name="connsiteX6" fmla="*/ 3252694 w 3276600"/>
              <a:gd name="connsiteY6" fmla="*/ 176306 h 1579282"/>
              <a:gd name="connsiteX7" fmla="*/ 2822388 w 3276600"/>
              <a:gd name="connsiteY7" fmla="*/ 23906 h 1579282"/>
              <a:gd name="connsiteX8" fmla="*/ 2831353 w 3276600"/>
              <a:gd name="connsiteY8" fmla="*/ 32871 h 157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00" h="1579282">
                <a:moveTo>
                  <a:pt x="912906" y="1368612"/>
                </a:moveTo>
                <a:cubicBezTo>
                  <a:pt x="782917" y="1473947"/>
                  <a:pt x="652929" y="1579282"/>
                  <a:pt x="527423" y="1565835"/>
                </a:cubicBezTo>
                <a:cubicBezTo>
                  <a:pt x="401917" y="1552388"/>
                  <a:pt x="204694" y="1435848"/>
                  <a:pt x="159870" y="1287930"/>
                </a:cubicBezTo>
                <a:cubicBezTo>
                  <a:pt x="115046" y="1140012"/>
                  <a:pt x="0" y="811306"/>
                  <a:pt x="258482" y="678330"/>
                </a:cubicBezTo>
                <a:cubicBezTo>
                  <a:pt x="516964" y="545354"/>
                  <a:pt x="1259542" y="484095"/>
                  <a:pt x="1710765" y="490071"/>
                </a:cubicBezTo>
                <a:cubicBezTo>
                  <a:pt x="2161988" y="496047"/>
                  <a:pt x="2708835" y="766482"/>
                  <a:pt x="2965823" y="714188"/>
                </a:cubicBezTo>
                <a:cubicBezTo>
                  <a:pt x="3222811" y="661894"/>
                  <a:pt x="3276600" y="291353"/>
                  <a:pt x="3252694" y="176306"/>
                </a:cubicBezTo>
                <a:cubicBezTo>
                  <a:pt x="3228788" y="61259"/>
                  <a:pt x="2892612" y="47812"/>
                  <a:pt x="2822388" y="23906"/>
                </a:cubicBezTo>
                <a:cubicBezTo>
                  <a:pt x="2752165" y="0"/>
                  <a:pt x="2791759" y="16435"/>
                  <a:pt x="2831353" y="3287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57919" y="2061882"/>
            <a:ext cx="2214282" cy="866589"/>
          </a:xfrm>
          <a:custGeom>
            <a:avLst/>
            <a:gdLst>
              <a:gd name="connsiteX0" fmla="*/ 327211 w 2306917"/>
              <a:gd name="connsiteY0" fmla="*/ 842683 h 866589"/>
              <a:gd name="connsiteX1" fmla="*/ 121023 w 2306917"/>
              <a:gd name="connsiteY1" fmla="*/ 833718 h 866589"/>
              <a:gd name="connsiteX2" fmla="*/ 4482 w 2306917"/>
              <a:gd name="connsiteY2" fmla="*/ 645459 h 866589"/>
              <a:gd name="connsiteX3" fmla="*/ 147917 w 2306917"/>
              <a:gd name="connsiteY3" fmla="*/ 331694 h 866589"/>
              <a:gd name="connsiteX4" fmla="*/ 685800 w 2306917"/>
              <a:gd name="connsiteY4" fmla="*/ 62753 h 866589"/>
              <a:gd name="connsiteX5" fmla="*/ 1734670 w 2306917"/>
              <a:gd name="connsiteY5" fmla="*/ 8965 h 866589"/>
              <a:gd name="connsiteX6" fmla="*/ 2227729 w 2306917"/>
              <a:gd name="connsiteY6" fmla="*/ 116542 h 866589"/>
              <a:gd name="connsiteX7" fmla="*/ 2209800 w 2306917"/>
              <a:gd name="connsiteY7" fmla="*/ 98612 h 8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917" h="866589">
                <a:moveTo>
                  <a:pt x="327211" y="842683"/>
                </a:moveTo>
                <a:cubicBezTo>
                  <a:pt x="251011" y="854636"/>
                  <a:pt x="174811" y="866589"/>
                  <a:pt x="121023" y="833718"/>
                </a:cubicBezTo>
                <a:cubicBezTo>
                  <a:pt x="67235" y="800847"/>
                  <a:pt x="0" y="729130"/>
                  <a:pt x="4482" y="645459"/>
                </a:cubicBezTo>
                <a:cubicBezTo>
                  <a:pt x="8964" y="561788"/>
                  <a:pt x="34364" y="428812"/>
                  <a:pt x="147917" y="331694"/>
                </a:cubicBezTo>
                <a:cubicBezTo>
                  <a:pt x="261470" y="234576"/>
                  <a:pt x="421341" y="116541"/>
                  <a:pt x="685800" y="62753"/>
                </a:cubicBezTo>
                <a:cubicBezTo>
                  <a:pt x="950259" y="8965"/>
                  <a:pt x="1477682" y="0"/>
                  <a:pt x="1734670" y="8965"/>
                </a:cubicBezTo>
                <a:cubicBezTo>
                  <a:pt x="1991658" y="17930"/>
                  <a:pt x="2148541" y="101601"/>
                  <a:pt x="2227729" y="116542"/>
                </a:cubicBezTo>
                <a:cubicBezTo>
                  <a:pt x="2306917" y="131483"/>
                  <a:pt x="2258358" y="115047"/>
                  <a:pt x="2209800" y="98612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324600" y="1981200"/>
            <a:ext cx="2306918" cy="814293"/>
          </a:xfrm>
          <a:custGeom>
            <a:avLst/>
            <a:gdLst>
              <a:gd name="connsiteX0" fmla="*/ 0 w 2306918"/>
              <a:gd name="connsiteY0" fmla="*/ 159870 h 814293"/>
              <a:gd name="connsiteX1" fmla="*/ 466165 w 2306918"/>
              <a:gd name="connsiteY1" fmla="*/ 34364 h 814293"/>
              <a:gd name="connsiteX2" fmla="*/ 1317812 w 2306918"/>
              <a:gd name="connsiteY2" fmla="*/ 43329 h 814293"/>
              <a:gd name="connsiteX3" fmla="*/ 2151530 w 2306918"/>
              <a:gd name="connsiteY3" fmla="*/ 294340 h 814293"/>
              <a:gd name="connsiteX4" fmla="*/ 2250141 w 2306918"/>
              <a:gd name="connsiteY4" fmla="*/ 697752 h 814293"/>
              <a:gd name="connsiteX5" fmla="*/ 1810871 w 2306918"/>
              <a:gd name="connsiteY5" fmla="*/ 814293 h 81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918" h="814293">
                <a:moveTo>
                  <a:pt x="0" y="159870"/>
                </a:moveTo>
                <a:cubicBezTo>
                  <a:pt x="123265" y="106828"/>
                  <a:pt x="246530" y="53787"/>
                  <a:pt x="466165" y="34364"/>
                </a:cubicBezTo>
                <a:cubicBezTo>
                  <a:pt x="685800" y="14941"/>
                  <a:pt x="1036918" y="0"/>
                  <a:pt x="1317812" y="43329"/>
                </a:cubicBezTo>
                <a:cubicBezTo>
                  <a:pt x="1598706" y="86658"/>
                  <a:pt x="1996142" y="185270"/>
                  <a:pt x="2151530" y="294340"/>
                </a:cubicBezTo>
                <a:cubicBezTo>
                  <a:pt x="2306918" y="403410"/>
                  <a:pt x="2306917" y="611093"/>
                  <a:pt x="2250141" y="697752"/>
                </a:cubicBezTo>
                <a:cubicBezTo>
                  <a:pt x="2193365" y="784411"/>
                  <a:pt x="2002118" y="799352"/>
                  <a:pt x="1810871" y="81429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D:\công nghệ 9\New folder\download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228600"/>
            <a:ext cx="1295400" cy="1295400"/>
          </a:xfrm>
          <a:prstGeom prst="rect">
            <a:avLst/>
          </a:prstGeom>
          <a:noFill/>
        </p:spPr>
      </p:pic>
      <p:sp>
        <p:nvSpPr>
          <p:cNvPr id="27" name="Freeform 26"/>
          <p:cNvSpPr/>
          <p:nvPr/>
        </p:nvSpPr>
        <p:spPr>
          <a:xfrm>
            <a:off x="609600" y="990600"/>
            <a:ext cx="805329" cy="2792505"/>
          </a:xfrm>
          <a:custGeom>
            <a:avLst/>
            <a:gdLst>
              <a:gd name="connsiteX0" fmla="*/ 805329 w 805329"/>
              <a:gd name="connsiteY0" fmla="*/ 2393576 h 2792505"/>
              <a:gd name="connsiteX1" fmla="*/ 383988 w 805329"/>
              <a:gd name="connsiteY1" fmla="*/ 2752164 h 2792505"/>
              <a:gd name="connsiteX2" fmla="*/ 52294 w 805329"/>
              <a:gd name="connsiteY2" fmla="*/ 2635623 h 2792505"/>
              <a:gd name="connsiteX3" fmla="*/ 70223 w 805329"/>
              <a:gd name="connsiteY3" fmla="*/ 1945341 h 2792505"/>
              <a:gd name="connsiteX4" fmla="*/ 294341 w 805329"/>
              <a:gd name="connsiteY4" fmla="*/ 815788 h 2792505"/>
              <a:gd name="connsiteX5" fmla="*/ 796365 w 805329"/>
              <a:gd name="connsiteY5" fmla="*/ 0 h 27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329" h="2792505">
                <a:moveTo>
                  <a:pt x="805329" y="2393576"/>
                </a:moveTo>
                <a:cubicBezTo>
                  <a:pt x="657411" y="2552699"/>
                  <a:pt x="509494" y="2711823"/>
                  <a:pt x="383988" y="2752164"/>
                </a:cubicBezTo>
                <a:cubicBezTo>
                  <a:pt x="258482" y="2792505"/>
                  <a:pt x="104588" y="2770094"/>
                  <a:pt x="52294" y="2635623"/>
                </a:cubicBezTo>
                <a:cubicBezTo>
                  <a:pt x="0" y="2501153"/>
                  <a:pt x="29882" y="2248647"/>
                  <a:pt x="70223" y="1945341"/>
                </a:cubicBezTo>
                <a:cubicBezTo>
                  <a:pt x="110564" y="1642035"/>
                  <a:pt x="173317" y="1140012"/>
                  <a:pt x="294341" y="815788"/>
                </a:cubicBezTo>
                <a:cubicBezTo>
                  <a:pt x="415365" y="491564"/>
                  <a:pt x="605865" y="245782"/>
                  <a:pt x="79636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43000" y="1066800"/>
            <a:ext cx="3204883" cy="2126129"/>
          </a:xfrm>
          <a:custGeom>
            <a:avLst/>
            <a:gdLst>
              <a:gd name="connsiteX0" fmla="*/ 3204883 w 3204883"/>
              <a:gd name="connsiteY0" fmla="*/ 1864658 h 2126129"/>
              <a:gd name="connsiteX1" fmla="*/ 2873188 w 3204883"/>
              <a:gd name="connsiteY1" fmla="*/ 2043952 h 2126129"/>
              <a:gd name="connsiteX2" fmla="*/ 2362200 w 3204883"/>
              <a:gd name="connsiteY2" fmla="*/ 1981200 h 2126129"/>
              <a:gd name="connsiteX3" fmla="*/ 2129118 w 3204883"/>
              <a:gd name="connsiteY3" fmla="*/ 1174376 h 2126129"/>
              <a:gd name="connsiteX4" fmla="*/ 2030506 w 3204883"/>
              <a:gd name="connsiteY4" fmla="*/ 797858 h 2126129"/>
              <a:gd name="connsiteX5" fmla="*/ 1609165 w 3204883"/>
              <a:gd name="connsiteY5" fmla="*/ 672352 h 2126129"/>
              <a:gd name="connsiteX6" fmla="*/ 811306 w 3204883"/>
              <a:gd name="connsiteY6" fmla="*/ 726141 h 2126129"/>
              <a:gd name="connsiteX7" fmla="*/ 192741 w 3204883"/>
              <a:gd name="connsiteY7" fmla="*/ 708211 h 2126129"/>
              <a:gd name="connsiteX8" fmla="*/ 31377 w 3204883"/>
              <a:gd name="connsiteY8" fmla="*/ 555811 h 2126129"/>
              <a:gd name="connsiteX9" fmla="*/ 381000 w 3204883"/>
              <a:gd name="connsiteY9" fmla="*/ 0 h 2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4883" h="2126129">
                <a:moveTo>
                  <a:pt x="3204883" y="1864658"/>
                </a:moveTo>
                <a:cubicBezTo>
                  <a:pt x="3109259" y="1944593"/>
                  <a:pt x="3013635" y="2024528"/>
                  <a:pt x="2873188" y="2043952"/>
                </a:cubicBezTo>
                <a:cubicBezTo>
                  <a:pt x="2732741" y="2063376"/>
                  <a:pt x="2486212" y="2126129"/>
                  <a:pt x="2362200" y="1981200"/>
                </a:cubicBezTo>
                <a:cubicBezTo>
                  <a:pt x="2238188" y="1836271"/>
                  <a:pt x="2184400" y="1371600"/>
                  <a:pt x="2129118" y="1174376"/>
                </a:cubicBezTo>
                <a:cubicBezTo>
                  <a:pt x="2073836" y="977152"/>
                  <a:pt x="2117165" y="881529"/>
                  <a:pt x="2030506" y="797858"/>
                </a:cubicBezTo>
                <a:cubicBezTo>
                  <a:pt x="1943847" y="714187"/>
                  <a:pt x="1812365" y="684305"/>
                  <a:pt x="1609165" y="672352"/>
                </a:cubicBezTo>
                <a:cubicBezTo>
                  <a:pt x="1405965" y="660399"/>
                  <a:pt x="1047377" y="720164"/>
                  <a:pt x="811306" y="726141"/>
                </a:cubicBezTo>
                <a:lnTo>
                  <a:pt x="192741" y="708211"/>
                </a:lnTo>
                <a:cubicBezTo>
                  <a:pt x="62753" y="679823"/>
                  <a:pt x="0" y="673846"/>
                  <a:pt x="31377" y="555811"/>
                </a:cubicBezTo>
                <a:cubicBezTo>
                  <a:pt x="62754" y="437776"/>
                  <a:pt x="221877" y="218888"/>
                  <a:pt x="381000" y="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AutoShape 10" descr="Káº¿t quáº£ hÃ¬nh áº£nh cho phÃ­ch cáº¯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29000" y="228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0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7600" y="228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3800" y="228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400" y="228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-60000" flipH="1">
            <a:off x="4802196" y="2771111"/>
            <a:ext cx="3200400" cy="2107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00200" y="4495800"/>
            <a:ext cx="228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09600" y="990600"/>
            <a:ext cx="805329" cy="2792505"/>
          </a:xfrm>
          <a:custGeom>
            <a:avLst/>
            <a:gdLst>
              <a:gd name="connsiteX0" fmla="*/ 805329 w 805329"/>
              <a:gd name="connsiteY0" fmla="*/ 2393576 h 2792505"/>
              <a:gd name="connsiteX1" fmla="*/ 383988 w 805329"/>
              <a:gd name="connsiteY1" fmla="*/ 2752164 h 2792505"/>
              <a:gd name="connsiteX2" fmla="*/ 52294 w 805329"/>
              <a:gd name="connsiteY2" fmla="*/ 2635623 h 2792505"/>
              <a:gd name="connsiteX3" fmla="*/ 70223 w 805329"/>
              <a:gd name="connsiteY3" fmla="*/ 1945341 h 2792505"/>
              <a:gd name="connsiteX4" fmla="*/ 294341 w 805329"/>
              <a:gd name="connsiteY4" fmla="*/ 815788 h 2792505"/>
              <a:gd name="connsiteX5" fmla="*/ 796365 w 805329"/>
              <a:gd name="connsiteY5" fmla="*/ 0 h 27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329" h="2792505">
                <a:moveTo>
                  <a:pt x="805329" y="2393576"/>
                </a:moveTo>
                <a:cubicBezTo>
                  <a:pt x="657411" y="2552699"/>
                  <a:pt x="509494" y="2711823"/>
                  <a:pt x="383988" y="2752164"/>
                </a:cubicBezTo>
                <a:cubicBezTo>
                  <a:pt x="258482" y="2792505"/>
                  <a:pt x="104588" y="2770094"/>
                  <a:pt x="52294" y="2635623"/>
                </a:cubicBezTo>
                <a:cubicBezTo>
                  <a:pt x="0" y="2501153"/>
                  <a:pt x="29882" y="2248647"/>
                  <a:pt x="70223" y="1945341"/>
                </a:cubicBezTo>
                <a:cubicBezTo>
                  <a:pt x="110564" y="1642035"/>
                  <a:pt x="173317" y="1140012"/>
                  <a:pt x="294341" y="815788"/>
                </a:cubicBezTo>
                <a:cubicBezTo>
                  <a:pt x="415365" y="491564"/>
                  <a:pt x="605865" y="245782"/>
                  <a:pt x="796365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676400" y="2895600"/>
            <a:ext cx="1072777" cy="1271495"/>
          </a:xfrm>
          <a:custGeom>
            <a:avLst/>
            <a:gdLst>
              <a:gd name="connsiteX0" fmla="*/ 430306 w 1072777"/>
              <a:gd name="connsiteY0" fmla="*/ 61259 h 1271495"/>
              <a:gd name="connsiteX1" fmla="*/ 932330 w 1072777"/>
              <a:gd name="connsiteY1" fmla="*/ 88153 h 1271495"/>
              <a:gd name="connsiteX2" fmla="*/ 959224 w 1072777"/>
              <a:gd name="connsiteY2" fmla="*/ 590177 h 1271495"/>
              <a:gd name="connsiteX3" fmla="*/ 251012 w 1072777"/>
              <a:gd name="connsiteY3" fmla="*/ 706718 h 1271495"/>
              <a:gd name="connsiteX4" fmla="*/ 0 w 1072777"/>
              <a:gd name="connsiteY4" fmla="*/ 1271495 h 12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777" h="1271495">
                <a:moveTo>
                  <a:pt x="430306" y="61259"/>
                </a:moveTo>
                <a:cubicBezTo>
                  <a:pt x="637241" y="30629"/>
                  <a:pt x="844177" y="0"/>
                  <a:pt x="932330" y="88153"/>
                </a:cubicBezTo>
                <a:cubicBezTo>
                  <a:pt x="1020483" y="176306"/>
                  <a:pt x="1072777" y="487083"/>
                  <a:pt x="959224" y="590177"/>
                </a:cubicBezTo>
                <a:cubicBezTo>
                  <a:pt x="845671" y="693271"/>
                  <a:pt x="410883" y="593165"/>
                  <a:pt x="251012" y="706718"/>
                </a:cubicBezTo>
                <a:cubicBezTo>
                  <a:pt x="91141" y="820271"/>
                  <a:pt x="45570" y="1045883"/>
                  <a:pt x="0" y="127149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1600200" y="4343400"/>
            <a:ext cx="4827495" cy="1585259"/>
          </a:xfrm>
          <a:custGeom>
            <a:avLst/>
            <a:gdLst>
              <a:gd name="connsiteX0" fmla="*/ 67236 w 4827495"/>
              <a:gd name="connsiteY0" fmla="*/ 896470 h 1585259"/>
              <a:gd name="connsiteX1" fmla="*/ 85165 w 4827495"/>
              <a:gd name="connsiteY1" fmla="*/ 1389529 h 1585259"/>
              <a:gd name="connsiteX2" fmla="*/ 578224 w 4827495"/>
              <a:gd name="connsiteY2" fmla="*/ 1488141 h 1585259"/>
              <a:gd name="connsiteX3" fmla="*/ 3482789 w 4827495"/>
              <a:gd name="connsiteY3" fmla="*/ 806823 h 1585259"/>
              <a:gd name="connsiteX4" fmla="*/ 4827495 w 4827495"/>
              <a:gd name="connsiteY4" fmla="*/ 0 h 158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495" h="1585259">
                <a:moveTo>
                  <a:pt x="67236" y="896470"/>
                </a:moveTo>
                <a:cubicBezTo>
                  <a:pt x="33618" y="1093693"/>
                  <a:pt x="0" y="1290917"/>
                  <a:pt x="85165" y="1389529"/>
                </a:cubicBezTo>
                <a:cubicBezTo>
                  <a:pt x="170330" y="1488141"/>
                  <a:pt x="11953" y="1585259"/>
                  <a:pt x="578224" y="1488141"/>
                </a:cubicBezTo>
                <a:cubicBezTo>
                  <a:pt x="1144495" y="1391023"/>
                  <a:pt x="2774577" y="1054846"/>
                  <a:pt x="3482789" y="806823"/>
                </a:cubicBezTo>
                <a:cubicBezTo>
                  <a:pt x="4191001" y="558800"/>
                  <a:pt x="4509248" y="279400"/>
                  <a:pt x="4827495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410200" y="2895600"/>
            <a:ext cx="3276600" cy="1579282"/>
          </a:xfrm>
          <a:custGeom>
            <a:avLst/>
            <a:gdLst>
              <a:gd name="connsiteX0" fmla="*/ 912906 w 3276600"/>
              <a:gd name="connsiteY0" fmla="*/ 1368612 h 1579282"/>
              <a:gd name="connsiteX1" fmla="*/ 527423 w 3276600"/>
              <a:gd name="connsiteY1" fmla="*/ 1565835 h 1579282"/>
              <a:gd name="connsiteX2" fmla="*/ 159870 w 3276600"/>
              <a:gd name="connsiteY2" fmla="*/ 1287930 h 1579282"/>
              <a:gd name="connsiteX3" fmla="*/ 258482 w 3276600"/>
              <a:gd name="connsiteY3" fmla="*/ 678330 h 1579282"/>
              <a:gd name="connsiteX4" fmla="*/ 1710765 w 3276600"/>
              <a:gd name="connsiteY4" fmla="*/ 490071 h 1579282"/>
              <a:gd name="connsiteX5" fmla="*/ 2965823 w 3276600"/>
              <a:gd name="connsiteY5" fmla="*/ 714188 h 1579282"/>
              <a:gd name="connsiteX6" fmla="*/ 3252694 w 3276600"/>
              <a:gd name="connsiteY6" fmla="*/ 176306 h 1579282"/>
              <a:gd name="connsiteX7" fmla="*/ 2822388 w 3276600"/>
              <a:gd name="connsiteY7" fmla="*/ 23906 h 1579282"/>
              <a:gd name="connsiteX8" fmla="*/ 2831353 w 3276600"/>
              <a:gd name="connsiteY8" fmla="*/ 32871 h 157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00" h="1579282">
                <a:moveTo>
                  <a:pt x="912906" y="1368612"/>
                </a:moveTo>
                <a:cubicBezTo>
                  <a:pt x="782917" y="1473947"/>
                  <a:pt x="652929" y="1579282"/>
                  <a:pt x="527423" y="1565835"/>
                </a:cubicBezTo>
                <a:cubicBezTo>
                  <a:pt x="401917" y="1552388"/>
                  <a:pt x="204694" y="1435848"/>
                  <a:pt x="159870" y="1287930"/>
                </a:cubicBezTo>
                <a:cubicBezTo>
                  <a:pt x="115046" y="1140012"/>
                  <a:pt x="0" y="811306"/>
                  <a:pt x="258482" y="678330"/>
                </a:cubicBezTo>
                <a:cubicBezTo>
                  <a:pt x="516964" y="545354"/>
                  <a:pt x="1259542" y="484095"/>
                  <a:pt x="1710765" y="490071"/>
                </a:cubicBezTo>
                <a:cubicBezTo>
                  <a:pt x="2161988" y="496047"/>
                  <a:pt x="2708835" y="766482"/>
                  <a:pt x="2965823" y="714188"/>
                </a:cubicBezTo>
                <a:cubicBezTo>
                  <a:pt x="3222811" y="661894"/>
                  <a:pt x="3276600" y="291353"/>
                  <a:pt x="3252694" y="176306"/>
                </a:cubicBezTo>
                <a:cubicBezTo>
                  <a:pt x="3228788" y="61259"/>
                  <a:pt x="2892612" y="47812"/>
                  <a:pt x="2822388" y="23906"/>
                </a:cubicBezTo>
                <a:cubicBezTo>
                  <a:pt x="2752165" y="0"/>
                  <a:pt x="2791759" y="16435"/>
                  <a:pt x="2831353" y="32871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324600" y="1981200"/>
            <a:ext cx="2306918" cy="814293"/>
          </a:xfrm>
          <a:custGeom>
            <a:avLst/>
            <a:gdLst>
              <a:gd name="connsiteX0" fmla="*/ 0 w 2306918"/>
              <a:gd name="connsiteY0" fmla="*/ 159870 h 814293"/>
              <a:gd name="connsiteX1" fmla="*/ 466165 w 2306918"/>
              <a:gd name="connsiteY1" fmla="*/ 34364 h 814293"/>
              <a:gd name="connsiteX2" fmla="*/ 1317812 w 2306918"/>
              <a:gd name="connsiteY2" fmla="*/ 43329 h 814293"/>
              <a:gd name="connsiteX3" fmla="*/ 2151530 w 2306918"/>
              <a:gd name="connsiteY3" fmla="*/ 294340 h 814293"/>
              <a:gd name="connsiteX4" fmla="*/ 2250141 w 2306918"/>
              <a:gd name="connsiteY4" fmla="*/ 697752 h 814293"/>
              <a:gd name="connsiteX5" fmla="*/ 1810871 w 2306918"/>
              <a:gd name="connsiteY5" fmla="*/ 814293 h 81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918" h="814293">
                <a:moveTo>
                  <a:pt x="0" y="159870"/>
                </a:moveTo>
                <a:cubicBezTo>
                  <a:pt x="123265" y="106828"/>
                  <a:pt x="246530" y="53787"/>
                  <a:pt x="466165" y="34364"/>
                </a:cubicBezTo>
                <a:cubicBezTo>
                  <a:pt x="685800" y="14941"/>
                  <a:pt x="1036918" y="0"/>
                  <a:pt x="1317812" y="43329"/>
                </a:cubicBezTo>
                <a:cubicBezTo>
                  <a:pt x="1598706" y="86658"/>
                  <a:pt x="1996142" y="185270"/>
                  <a:pt x="2151530" y="294340"/>
                </a:cubicBezTo>
                <a:cubicBezTo>
                  <a:pt x="2306918" y="403410"/>
                  <a:pt x="2306917" y="611093"/>
                  <a:pt x="2250141" y="697752"/>
                </a:cubicBezTo>
                <a:cubicBezTo>
                  <a:pt x="2193365" y="784411"/>
                  <a:pt x="2002118" y="799352"/>
                  <a:pt x="1810871" y="814293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962400" y="2057400"/>
            <a:ext cx="2214282" cy="866589"/>
          </a:xfrm>
          <a:custGeom>
            <a:avLst/>
            <a:gdLst>
              <a:gd name="connsiteX0" fmla="*/ 327211 w 2306917"/>
              <a:gd name="connsiteY0" fmla="*/ 842683 h 866589"/>
              <a:gd name="connsiteX1" fmla="*/ 121023 w 2306917"/>
              <a:gd name="connsiteY1" fmla="*/ 833718 h 866589"/>
              <a:gd name="connsiteX2" fmla="*/ 4482 w 2306917"/>
              <a:gd name="connsiteY2" fmla="*/ 645459 h 866589"/>
              <a:gd name="connsiteX3" fmla="*/ 147917 w 2306917"/>
              <a:gd name="connsiteY3" fmla="*/ 331694 h 866589"/>
              <a:gd name="connsiteX4" fmla="*/ 685800 w 2306917"/>
              <a:gd name="connsiteY4" fmla="*/ 62753 h 866589"/>
              <a:gd name="connsiteX5" fmla="*/ 1734670 w 2306917"/>
              <a:gd name="connsiteY5" fmla="*/ 8965 h 866589"/>
              <a:gd name="connsiteX6" fmla="*/ 2227729 w 2306917"/>
              <a:gd name="connsiteY6" fmla="*/ 116542 h 866589"/>
              <a:gd name="connsiteX7" fmla="*/ 2209800 w 2306917"/>
              <a:gd name="connsiteY7" fmla="*/ 98612 h 8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917" h="866589">
                <a:moveTo>
                  <a:pt x="327211" y="842683"/>
                </a:moveTo>
                <a:cubicBezTo>
                  <a:pt x="251011" y="854636"/>
                  <a:pt x="174811" y="866589"/>
                  <a:pt x="121023" y="833718"/>
                </a:cubicBezTo>
                <a:cubicBezTo>
                  <a:pt x="67235" y="800847"/>
                  <a:pt x="0" y="729130"/>
                  <a:pt x="4482" y="645459"/>
                </a:cubicBezTo>
                <a:cubicBezTo>
                  <a:pt x="8964" y="561788"/>
                  <a:pt x="34364" y="428812"/>
                  <a:pt x="147917" y="331694"/>
                </a:cubicBezTo>
                <a:cubicBezTo>
                  <a:pt x="261470" y="234576"/>
                  <a:pt x="421341" y="116541"/>
                  <a:pt x="685800" y="62753"/>
                </a:cubicBezTo>
                <a:cubicBezTo>
                  <a:pt x="950259" y="8965"/>
                  <a:pt x="1477682" y="0"/>
                  <a:pt x="1734670" y="8965"/>
                </a:cubicBezTo>
                <a:cubicBezTo>
                  <a:pt x="1991658" y="17930"/>
                  <a:pt x="2148541" y="101601"/>
                  <a:pt x="2227729" y="116542"/>
                </a:cubicBezTo>
                <a:cubicBezTo>
                  <a:pt x="2306917" y="131483"/>
                  <a:pt x="2258358" y="115047"/>
                  <a:pt x="2209800" y="98612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143000" y="1066800"/>
            <a:ext cx="3204883" cy="2126129"/>
          </a:xfrm>
          <a:custGeom>
            <a:avLst/>
            <a:gdLst>
              <a:gd name="connsiteX0" fmla="*/ 3204883 w 3204883"/>
              <a:gd name="connsiteY0" fmla="*/ 1864658 h 2126129"/>
              <a:gd name="connsiteX1" fmla="*/ 2873188 w 3204883"/>
              <a:gd name="connsiteY1" fmla="*/ 2043952 h 2126129"/>
              <a:gd name="connsiteX2" fmla="*/ 2362200 w 3204883"/>
              <a:gd name="connsiteY2" fmla="*/ 1981200 h 2126129"/>
              <a:gd name="connsiteX3" fmla="*/ 2129118 w 3204883"/>
              <a:gd name="connsiteY3" fmla="*/ 1174376 h 2126129"/>
              <a:gd name="connsiteX4" fmla="*/ 2030506 w 3204883"/>
              <a:gd name="connsiteY4" fmla="*/ 797858 h 2126129"/>
              <a:gd name="connsiteX5" fmla="*/ 1609165 w 3204883"/>
              <a:gd name="connsiteY5" fmla="*/ 672352 h 2126129"/>
              <a:gd name="connsiteX6" fmla="*/ 811306 w 3204883"/>
              <a:gd name="connsiteY6" fmla="*/ 726141 h 2126129"/>
              <a:gd name="connsiteX7" fmla="*/ 192741 w 3204883"/>
              <a:gd name="connsiteY7" fmla="*/ 708211 h 2126129"/>
              <a:gd name="connsiteX8" fmla="*/ 31377 w 3204883"/>
              <a:gd name="connsiteY8" fmla="*/ 555811 h 2126129"/>
              <a:gd name="connsiteX9" fmla="*/ 381000 w 3204883"/>
              <a:gd name="connsiteY9" fmla="*/ 0 h 2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4883" h="2126129">
                <a:moveTo>
                  <a:pt x="3204883" y="1864658"/>
                </a:moveTo>
                <a:cubicBezTo>
                  <a:pt x="3109259" y="1944593"/>
                  <a:pt x="3013635" y="2024528"/>
                  <a:pt x="2873188" y="2043952"/>
                </a:cubicBezTo>
                <a:cubicBezTo>
                  <a:pt x="2732741" y="2063376"/>
                  <a:pt x="2486212" y="2126129"/>
                  <a:pt x="2362200" y="1981200"/>
                </a:cubicBezTo>
                <a:cubicBezTo>
                  <a:pt x="2238188" y="1836271"/>
                  <a:pt x="2184400" y="1371600"/>
                  <a:pt x="2129118" y="1174376"/>
                </a:cubicBezTo>
                <a:cubicBezTo>
                  <a:pt x="2073836" y="977152"/>
                  <a:pt x="2117165" y="881529"/>
                  <a:pt x="2030506" y="797858"/>
                </a:cubicBezTo>
                <a:cubicBezTo>
                  <a:pt x="1943847" y="714187"/>
                  <a:pt x="1812365" y="684305"/>
                  <a:pt x="1609165" y="672352"/>
                </a:cubicBezTo>
                <a:cubicBezTo>
                  <a:pt x="1405965" y="660399"/>
                  <a:pt x="1047377" y="720164"/>
                  <a:pt x="811306" y="726141"/>
                </a:cubicBezTo>
                <a:lnTo>
                  <a:pt x="192741" y="708211"/>
                </a:lnTo>
                <a:cubicBezTo>
                  <a:pt x="62753" y="679823"/>
                  <a:pt x="0" y="673846"/>
                  <a:pt x="31377" y="555811"/>
                </a:cubicBezTo>
                <a:cubicBezTo>
                  <a:pt x="62754" y="437776"/>
                  <a:pt x="221877" y="218888"/>
                  <a:pt x="3810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xit" presetSubtype="9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8" presetClass="exit" presetSubtype="9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8" presetClass="exit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8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8" grpId="0" animBg="1"/>
      <p:bldP spid="19" grpId="0" animBg="1"/>
      <p:bldP spid="27" grpId="0" animBg="1"/>
      <p:bldP spid="28" grpId="0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5" grpId="0" animBg="1"/>
      <p:bldP spid="25" grpId="1" animBg="1"/>
      <p:bldP spid="26" grpId="0" animBg="1"/>
      <p:bldP spid="26" grpId="1" animBg="1"/>
      <p:bldP spid="47" grpId="1" animBg="1"/>
      <p:bldP spid="47" grpId="2" animBg="1"/>
      <p:bldP spid="48" grpId="0" animBg="1"/>
      <p:bldP spid="48" grpId="1" animBg="1"/>
      <p:bldP spid="49" grpId="1" animBg="1"/>
      <p:bldP spid="49" grpId="2" animBg="1"/>
      <p:bldP spid="50" grpId="0" animBg="1"/>
      <p:bldP spid="51" grpId="0" animBg="1"/>
      <p:bldP spid="52" grpId="0" animBg="1"/>
      <p:bldP spid="53" grpId="0" animBg="1"/>
      <p:bldP spid="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4384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t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ông nghệ 9\New folder\kim-rang-6-cao-cap-endura-e5331_mast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2667000" cy="2057400"/>
          </a:xfrm>
          <a:prstGeom prst="rect">
            <a:avLst/>
          </a:prstGeom>
          <a:noFill/>
        </p:spPr>
      </p:pic>
      <p:pic>
        <p:nvPicPr>
          <p:cNvPr id="1027" name="Picture 3" descr="D:\công nghệ 9\New folder\AK-0340-600x6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"/>
            <a:ext cx="2590800" cy="2057400"/>
          </a:xfrm>
          <a:prstGeom prst="rect">
            <a:avLst/>
          </a:prstGeom>
          <a:noFill/>
        </p:spPr>
      </p:pic>
      <p:pic>
        <p:nvPicPr>
          <p:cNvPr id="1028" name="Picture 4" descr="D:\công nghệ 9\New folder\upload_08d9f44ff5b2417f8b5adcc67798ee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52400"/>
            <a:ext cx="2438400" cy="2057400"/>
          </a:xfrm>
          <a:prstGeom prst="rect">
            <a:avLst/>
          </a:prstGeom>
          <a:noFill/>
        </p:spPr>
      </p:pic>
      <p:pic>
        <p:nvPicPr>
          <p:cNvPr id="1029" name="Picture 5" descr="D:\công nghệ 9\New folder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352800"/>
            <a:ext cx="2438400" cy="2219325"/>
          </a:xfrm>
          <a:prstGeom prst="rect">
            <a:avLst/>
          </a:prstGeom>
          <a:noFill/>
        </p:spPr>
      </p:pic>
      <p:pic>
        <p:nvPicPr>
          <p:cNvPr id="1030" name="Picture 6" descr="D:\công nghệ 9\New folder\but_chi_go_thien_long_gp-018__1__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352800"/>
            <a:ext cx="2514600" cy="2209800"/>
          </a:xfrm>
          <a:prstGeom prst="rect">
            <a:avLst/>
          </a:prstGeom>
          <a:noFill/>
        </p:spPr>
      </p:pic>
      <p:pic>
        <p:nvPicPr>
          <p:cNvPr id="1031" name="Picture 7" descr="D:\công nghệ 9\New folder\Thuoc-deo-20-cm-300x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352800"/>
            <a:ext cx="2705100" cy="220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438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43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86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86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5867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ông nghệ 9\New folder\bong-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133600" cy="1905000"/>
          </a:xfrm>
          <a:prstGeom prst="rect">
            <a:avLst/>
          </a:prstGeom>
          <a:noFill/>
        </p:spPr>
      </p:pic>
      <p:pic>
        <p:nvPicPr>
          <p:cNvPr id="2051" name="Picture 3" descr="D:\công nghệ 9\New folder\xew1339481833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2209800" cy="1905000"/>
          </a:xfrm>
          <a:prstGeom prst="rect">
            <a:avLst/>
          </a:prstGeom>
          <a:noFill/>
        </p:spPr>
      </p:pic>
      <p:pic>
        <p:nvPicPr>
          <p:cNvPr id="2052" name="Picture 4" descr="D:\công nghệ 9\New folder\chanluu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2209800" cy="1905000"/>
          </a:xfrm>
          <a:prstGeom prst="rect">
            <a:avLst/>
          </a:prstGeom>
          <a:noFill/>
        </p:spPr>
      </p:pic>
      <p:pic>
        <p:nvPicPr>
          <p:cNvPr id="2053" name="Picture 5" descr="D:\công nghệ 9\New folder\17-T8-STANDARD-BATTEN-LUMINAIRE_14081600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362200" cy="1905000"/>
          </a:xfrm>
          <a:prstGeom prst="rect">
            <a:avLst/>
          </a:prstGeom>
          <a:noFill/>
        </p:spPr>
      </p:pic>
      <p:pic>
        <p:nvPicPr>
          <p:cNvPr id="2054" name="Picture 6" descr="D:\công nghệ 9\New folder\8_công-tắc-đơn-k3-6a-250v-372jubxu53hd8cq5s37pj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286000"/>
            <a:ext cx="2362200" cy="1828800"/>
          </a:xfrm>
          <a:prstGeom prst="rect">
            <a:avLst/>
          </a:prstGeom>
          <a:noFill/>
        </p:spPr>
      </p:pic>
      <p:pic>
        <p:nvPicPr>
          <p:cNvPr id="2055" name="Picture 7" descr="D:\công nghệ 9\New folder\24_1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286000"/>
            <a:ext cx="2438400" cy="1828800"/>
          </a:xfrm>
          <a:prstGeom prst="rect">
            <a:avLst/>
          </a:prstGeom>
          <a:noFill/>
        </p:spPr>
      </p:pic>
      <p:pic>
        <p:nvPicPr>
          <p:cNvPr id="2057" name="Picture 9" descr="D:\công nghệ 9\New folder\bang-dien-lon-16cm-x-20cm-bn7-tasaky-152396168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2286000"/>
            <a:ext cx="2057400" cy="1828800"/>
          </a:xfrm>
          <a:prstGeom prst="rect">
            <a:avLst/>
          </a:prstGeom>
          <a:noFill/>
        </p:spPr>
      </p:pic>
      <p:pic>
        <p:nvPicPr>
          <p:cNvPr id="2058" name="Picture 10" descr="D:\công nghệ 9\New folder\lny134130559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4495801"/>
            <a:ext cx="2514600" cy="1752600"/>
          </a:xfrm>
          <a:prstGeom prst="rect">
            <a:avLst/>
          </a:prstGeom>
          <a:noFill/>
        </p:spPr>
      </p:pic>
      <p:pic>
        <p:nvPicPr>
          <p:cNvPr id="2059" name="Picture 11" descr="D:\công nghệ 9\New folder\BANG-KEO-DIEN-1.8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4495800"/>
            <a:ext cx="2133600" cy="1752600"/>
          </a:xfrm>
          <a:prstGeom prst="rect">
            <a:avLst/>
          </a:prstGeom>
          <a:noFill/>
        </p:spPr>
      </p:pic>
      <p:pic>
        <p:nvPicPr>
          <p:cNvPr id="2060" name="Picture 12" descr="D:\công nghệ 9\New folder\giay-nham-to-sankyvo-7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4495800"/>
            <a:ext cx="2438400" cy="1752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1905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905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191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4191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4191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6248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6248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6248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nhám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00668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sz="2800" b="1" dirty="0">
              <a:solidFill>
                <a:srgbClr val="00668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00668A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sz="2800" b="1" dirty="0">
              <a:solidFill>
                <a:srgbClr val="0066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		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công nghệ 9\New folder\h1`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6442076" cy="24780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91000" y="3886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5029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3962400" y="4070866"/>
            <a:ext cx="2286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3"/>
          </p:cNvCxnSpPr>
          <p:nvPr/>
        </p:nvCxnSpPr>
        <p:spPr>
          <a:xfrm rot="10800000">
            <a:off x="2667000" y="5213866"/>
            <a:ext cx="2286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022467" y="4816733"/>
            <a:ext cx="260866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Group 108"/>
          <p:cNvGraphicFramePr>
            <a:graphicFrameLocks noGrp="1"/>
          </p:cNvGraphicFramePr>
          <p:nvPr>
            <p:ph idx="1"/>
          </p:nvPr>
        </p:nvGraphicFramePr>
        <p:xfrm>
          <a:off x="304800" y="2438400"/>
          <a:ext cx="8374063" cy="3810000"/>
        </p:xfrm>
        <a:graphic>
          <a:graphicData uri="http://schemas.openxmlformats.org/drawingml/2006/table">
            <a:tbl>
              <a:tblPr/>
              <a:tblGrid>
                <a:gridCol w="1600200"/>
                <a:gridCol w="6773863"/>
              </a:tblGrid>
              <a:tr h="474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93"/>
          <p:cNvSpPr txBox="1">
            <a:spLocks noChangeArrowheads="1"/>
          </p:cNvSpPr>
          <p:nvPr/>
        </p:nvSpPr>
        <p:spPr bwMode="auto">
          <a:xfrm>
            <a:off x="1905000" y="2895600"/>
            <a:ext cx="6781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vi-VN" sz="2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 thiết bị điện dùng để bảo vệ an toàn cho các đồ dùng điện, mạch điện khi xảy ra sự cố ngắn mạch hoặc quá tải.</a:t>
            </a:r>
            <a:endParaRPr lang="en-US" sz="2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95"/>
          <p:cNvSpPr txBox="1">
            <a:spLocks noChangeArrowheads="1"/>
          </p:cNvSpPr>
          <p:nvPr/>
        </p:nvSpPr>
        <p:spPr bwMode="auto">
          <a:xfrm>
            <a:off x="1905000" y="3657600"/>
            <a:ext cx="678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9"/>
          <p:cNvSpPr txBox="1">
            <a:spLocks noChangeArrowheads="1"/>
          </p:cNvSpPr>
          <p:nvPr/>
        </p:nvSpPr>
        <p:spPr bwMode="auto">
          <a:xfrm>
            <a:off x="1905000" y="5791200"/>
            <a:ext cx="678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4114800"/>
            <a:ext cx="678180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4953000"/>
            <a:ext cx="678180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1600200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938F-0C8A-4E2D-AA12-8628BC19D347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3400" y="850900"/>
            <a:ext cx="7924800" cy="32766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Rectangle 68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504173" y="4059477"/>
            <a:ext cx="7924800" cy="2667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B1: </a:t>
            </a:r>
            <a:r>
              <a:rPr lang="en-US" sz="2400" b="1" dirty="0" err="1">
                <a:latin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đư</a:t>
            </a:r>
            <a:r>
              <a:rPr lang="en-US" sz="2400" b="1" dirty="0" err="1">
                <a:latin typeface="Times New Roman" pitchFamily="18" charset="0"/>
              </a:rPr>
              <a:t>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nguồn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B2: </a:t>
            </a:r>
            <a:r>
              <a:rPr lang="en-US" sz="2400" b="1" dirty="0" err="1">
                <a:latin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>
                <a:latin typeface="Times New Roman" pitchFamily="18" charset="0"/>
              </a:rPr>
              <a:t>ể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èn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huỳnh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B3: </a:t>
            </a:r>
            <a:r>
              <a:rPr lang="en-US" sz="2400" b="1" dirty="0" err="1">
                <a:latin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B4: </a:t>
            </a:r>
            <a:r>
              <a:rPr lang="en-US" sz="2400" b="1" dirty="0" err="1">
                <a:latin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đư</a:t>
            </a:r>
            <a:r>
              <a:rPr lang="en-US" sz="2400" b="1" dirty="0" err="1">
                <a:latin typeface="Times New Roman" pitchFamily="18" charset="0"/>
              </a:rPr>
              <a:t>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</a:rPr>
              <a:t> s</a:t>
            </a:r>
            <a:r>
              <a:rPr lang="vi-VN" sz="2400" b="1" dirty="0">
                <a:latin typeface="Times New Roman" pitchFamily="18" charset="0"/>
              </a:rPr>
              <a:t>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>
                <a:latin typeface="Times New Roman" pitchFamily="18" charset="0"/>
              </a:rPr>
              <a:t>ồ </a:t>
            </a:r>
            <a:r>
              <a:rPr lang="en-US" sz="2400" b="1" dirty="0" err="1">
                <a:latin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lý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4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5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7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b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vẽ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:</a:t>
            </a:r>
          </a:p>
        </p:txBody>
      </p:sp>
      <p:sp>
        <p:nvSpPr>
          <p:cNvPr id="20526" name="Text Box 49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0527" name="Text Box 50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20540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0541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9" name="Line 55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Text Box 58"/>
          <p:cNvSpPr txBox="1">
            <a:spLocks noChangeArrowheads="1"/>
          </p:cNvSpPr>
          <p:nvPr/>
        </p:nvSpPr>
        <p:spPr bwMode="auto">
          <a:xfrm>
            <a:off x="439455" y="224558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ồ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lắp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36" name="Rectangle 73"/>
          <p:cNvSpPr>
            <a:spLocks noChangeArrowheads="1"/>
          </p:cNvSpPr>
          <p:nvPr/>
        </p:nvSpPr>
        <p:spPr bwMode="auto">
          <a:xfrm>
            <a:off x="1676400" y="3429000"/>
            <a:ext cx="838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latin typeface=".VnTime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rot="20552411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auto">
          <a:xfrm>
            <a:off x="1857375" y="35052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" name="Oval 45"/>
          <p:cNvSpPr>
            <a:spLocks noChangeArrowheads="1"/>
          </p:cNvSpPr>
          <p:nvPr/>
        </p:nvSpPr>
        <p:spPr bwMode="auto">
          <a:xfrm>
            <a:off x="1857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" name="Oval 41"/>
          <p:cNvSpPr>
            <a:spLocks noChangeArrowheads="1"/>
          </p:cNvSpPr>
          <p:nvPr/>
        </p:nvSpPr>
        <p:spPr bwMode="auto">
          <a:xfrm>
            <a:off x="1704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4133409" y="96983"/>
            <a:ext cx="737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sz="32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7" grpId="0" animBg="1"/>
      <p:bldP spid="20488" grpId="0" animBg="1"/>
      <p:bldP spid="20489" grpId="0"/>
      <p:bldP spid="20490" grpId="0"/>
      <p:bldP spid="20491" grpId="0"/>
      <p:bldP spid="20492" grpId="0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1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10" grpId="0" animBg="1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0520" grpId="0" animBg="1"/>
      <p:bldP spid="20521" grpId="0" animBg="1"/>
      <p:bldP spid="20524" grpId="0" animBg="1"/>
      <p:bldP spid="33840" grpId="0"/>
      <p:bldP spid="20526" grpId="0"/>
      <p:bldP spid="20527" grpId="0"/>
      <p:bldP spid="20529" grpId="0" animBg="1"/>
      <p:bldP spid="20530" grpId="0" animBg="1"/>
      <p:bldP spid="69" grpId="0" animBg="1"/>
      <p:bldP spid="70" grpId="0" animBg="1"/>
      <p:bldP spid="71" grpId="0" animBg="1"/>
      <p:bldP spid="7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1023</Words>
  <Application>Microsoft Office PowerPoint</Application>
  <PresentationFormat>On-screen Show (4:3)</PresentationFormat>
  <Paragraphs>188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Wingdings</vt:lpstr>
      <vt:lpstr>Office Theme</vt:lpstr>
      <vt:lpstr> Bài 7:          Thực hành                    Lắp Mạch Điện            Đèn Ống Huỳnh Quang</vt:lpstr>
      <vt:lpstr>Bài 7:             Lắp Mạch Điện               Đèn Ống Huỳnh Quang </vt:lpstr>
      <vt:lpstr>PowerPoint Presentation</vt:lpstr>
      <vt:lpstr>PowerPoint Presentation</vt:lpstr>
      <vt:lpstr>Bài 7:             Lắp Mạch Điện               Đèn Ống Huỳnh Quang </vt:lpstr>
      <vt:lpstr>Bài 7:             Lắp Mạch Điện               Đèn Ống Huỳnh Quang </vt:lpstr>
      <vt:lpstr>Bài 7:             Lắp Mạch Điện               Đèn Ống Huỳnh Quang </vt:lpstr>
      <vt:lpstr>Bài 7:             Lắp Mạch Điện               Đèn Ống Huỳnh Quang </vt:lpstr>
      <vt:lpstr>PowerPoint Presentation</vt:lpstr>
      <vt:lpstr>PowerPoint Presentation</vt:lpstr>
      <vt:lpstr>Bài 7:             Lắp Mạch Điện               Đèn Ống Huỳnh Quang </vt:lpstr>
      <vt:lpstr>PowerPoint Presentation</vt:lpstr>
      <vt:lpstr>Bài 7:             Lắp Mạch Điện               Đèn Ống Huỳnh Quang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</dc:creator>
  <cp:lastModifiedBy>Ultimate</cp:lastModifiedBy>
  <cp:revision>44</cp:revision>
  <dcterms:created xsi:type="dcterms:W3CDTF">2019-01-12T09:46:15Z</dcterms:created>
  <dcterms:modified xsi:type="dcterms:W3CDTF">2021-12-01T03:44:12Z</dcterms:modified>
</cp:coreProperties>
</file>